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62" r:id="rId5"/>
    <p:sldId id="263" r:id="rId6"/>
    <p:sldId id="264" r:id="rId7"/>
    <p:sldId id="268" r:id="rId8"/>
    <p:sldId id="267" r:id="rId9"/>
    <p:sldId id="266" r:id="rId10"/>
    <p:sldId id="269" r:id="rId11"/>
    <p:sldId id="258" r:id="rId12"/>
    <p:sldId id="259" r:id="rId13"/>
    <p:sldId id="260" r:id="rId14"/>
    <p:sldId id="26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83793" autoAdjust="0"/>
  </p:normalViewPr>
  <p:slideViewPr>
    <p:cSldViewPr snapToGrid="0">
      <p:cViewPr varScale="1">
        <p:scale>
          <a:sx n="97" d="100"/>
          <a:sy n="97" d="100"/>
        </p:scale>
        <p:origin x="-8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3DC3-3EAB-4879-AC03-7BDB53F9E7EA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F9656-96D7-473B-92F7-B7D7067140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3003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3DC3-3EAB-4879-AC03-7BDB53F9E7EA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F9656-96D7-473B-92F7-B7D7067140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7865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3DC3-3EAB-4879-AC03-7BDB53F9E7EA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F9656-96D7-473B-92F7-B7D7067140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311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3DC3-3EAB-4879-AC03-7BDB53F9E7EA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F9656-96D7-473B-92F7-B7D7067140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435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3DC3-3EAB-4879-AC03-7BDB53F9E7EA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F9656-96D7-473B-92F7-B7D7067140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4677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3DC3-3EAB-4879-AC03-7BDB53F9E7EA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F9656-96D7-473B-92F7-B7D7067140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5200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3DC3-3EAB-4879-AC03-7BDB53F9E7EA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F9656-96D7-473B-92F7-B7D7067140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4853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3DC3-3EAB-4879-AC03-7BDB53F9E7EA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F9656-96D7-473B-92F7-B7D7067140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345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3DC3-3EAB-4879-AC03-7BDB53F9E7EA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F9656-96D7-473B-92F7-B7D7067140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020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3DC3-3EAB-4879-AC03-7BDB53F9E7EA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F9656-96D7-473B-92F7-B7D7067140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709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3DC3-3EAB-4879-AC03-7BDB53F9E7EA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F9656-96D7-473B-92F7-B7D7067140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511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53DC3-3EAB-4879-AC03-7BDB53F9E7EA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F9656-96D7-473B-92F7-B7D7067140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765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7392" y="536331"/>
            <a:ext cx="11473962" cy="1109662"/>
          </a:xfrm>
        </p:spPr>
        <p:txBody>
          <a:bodyPr>
            <a:noAutofit/>
          </a:bodyPr>
          <a:lstStyle/>
          <a:p>
            <a:r>
              <a:rPr lang="kk-KZ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Астана қаласы әкімдігінің «№ 98 «Мирас»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254" y="1836944"/>
            <a:ext cx="6460966" cy="484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6968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324465"/>
            <a:ext cx="4490884" cy="5368412"/>
          </a:xfrm>
        </p:spPr>
      </p:pic>
      <p:pic>
        <p:nvPicPr>
          <p:cNvPr id="3074" name="Picture 2" descr="C:\Users\Айнур\Downloads\WhatsApp Image 2023-11-16 at 08.50.49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0530" y="328614"/>
            <a:ext cx="4817806" cy="534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30210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3299" y="1171329"/>
            <a:ext cx="3612173" cy="481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9054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846" y="365125"/>
            <a:ext cx="8047661" cy="603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3840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 descr="C:\Users\Айнур\Downloads\WhatsApp Image 2023-11-15 at 14.04.36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7841"/>
          <a:stretch/>
        </p:blipFill>
        <p:spPr bwMode="auto">
          <a:xfrm>
            <a:off x="1543665" y="462116"/>
            <a:ext cx="7914966" cy="56437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71337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217" y="365125"/>
            <a:ext cx="8272870" cy="620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9792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6339" y="728358"/>
            <a:ext cx="7722007" cy="579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4962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34" y="745149"/>
            <a:ext cx="4532712" cy="5435844"/>
          </a:xfrm>
          <a:prstGeom prst="rect">
            <a:avLst/>
          </a:prstGeom>
        </p:spPr>
      </p:pic>
      <p:pic>
        <p:nvPicPr>
          <p:cNvPr id="1027" name="Picture 3" descr="C:\Users\Айнур\Downloads\WhatsApp Image 2023-11-16 at 08.42.57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282813" y="727588"/>
            <a:ext cx="5070988" cy="53487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65246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9331" y="427831"/>
            <a:ext cx="7985778" cy="598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2427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0711" y="365125"/>
            <a:ext cx="8290578" cy="62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6322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8608" y="1027906"/>
            <a:ext cx="7722008" cy="579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3577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36" t="-1595" r="236" b="23925"/>
          <a:stretch/>
        </p:blipFill>
        <p:spPr>
          <a:xfrm>
            <a:off x="1376516" y="226142"/>
            <a:ext cx="4435080" cy="5453077"/>
          </a:xfrm>
          <a:prstGeom prst="rect">
            <a:avLst/>
          </a:prstGeom>
        </p:spPr>
      </p:pic>
      <p:pic>
        <p:nvPicPr>
          <p:cNvPr id="6" name="Picture 4" descr="C:\Users\Айнур\Downloads\WhatsApp Image 2023-11-15 at 13.21.26.jpeg"/>
          <p:cNvPicPr>
            <a:picLocks noChangeAspect="1" noChangeArrowheads="1"/>
          </p:cNvPicPr>
          <p:nvPr/>
        </p:nvPicPr>
        <p:blipFill rotWithShape="1">
          <a:blip r:embed="rId3" cstate="print"/>
          <a:srcRect l="-1448" t="9168" r="1448" b="10227"/>
          <a:stretch/>
        </p:blipFill>
        <p:spPr bwMode="auto">
          <a:xfrm>
            <a:off x="6361469" y="1052052"/>
            <a:ext cx="5152103" cy="50242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1106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йнур\Downloads\WhatsApp Image 2023-11-16 at 08.32.5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5278" y="733353"/>
            <a:ext cx="8299830" cy="5451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54992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5708" y="650997"/>
            <a:ext cx="7965830" cy="597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95112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9</Words>
  <Application>Microsoft Office PowerPoint</Application>
  <PresentationFormat>Произвольный</PresentationFormat>
  <Paragraphs>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Астана қаласы әкімдігінің «№ 98 «Мирас»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18</cp:revision>
  <dcterms:created xsi:type="dcterms:W3CDTF">2023-11-06T02:52:22Z</dcterms:created>
  <dcterms:modified xsi:type="dcterms:W3CDTF">2023-11-16T02:52:43Z</dcterms:modified>
</cp:coreProperties>
</file>